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4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66" r:id="rId5"/>
    <p:sldId id="278" r:id="rId6"/>
    <p:sldId id="281" r:id="rId7"/>
    <p:sldId id="279" r:id="rId8"/>
    <p:sldId id="280" r:id="rId9"/>
    <p:sldId id="282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56" autoAdjust="0"/>
    <p:restoredTop sz="94665"/>
  </p:normalViewPr>
  <p:slideViewPr>
    <p:cSldViewPr>
      <p:cViewPr varScale="1">
        <p:scale>
          <a:sx n="63" d="100"/>
          <a:sy n="63" d="100"/>
        </p:scale>
        <p:origin x="10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40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54761-1460-C44E-8EE9-132392DCD1C4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82BE9-307A-AB49-B561-9E71E3CE8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29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3D421-3143-47CA-ACA9-5443A0940D94}" type="datetimeFigureOut">
              <a:rPr lang="en-GB" smtClean="0"/>
              <a:t>25/07/2018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A50D6-6132-4FF4-AFC5-01B946DDB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69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ogo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914649"/>
            <a:ext cx="3384376" cy="73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65920" y="2060848"/>
            <a:ext cx="5693680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3287415"/>
            <a:ext cx="5688632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763688" y="4149080"/>
            <a:ext cx="2303462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fld id="{6360D570-4882-4F25-B966-92B63EE9B1D5}" type="datetime4">
              <a:rPr lang="en-GB" smtClean="0"/>
              <a:t>18 November 2016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03366"/>
            <a:ext cx="1788034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03511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1763688" y="3356521"/>
            <a:ext cx="5688632" cy="180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spc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Contacts</a:t>
            </a:r>
          </a:p>
          <a:p>
            <a:pPr lvl="0"/>
            <a:r>
              <a:rPr lang="en-US" dirty="0"/>
              <a:t>	bab1n15@Soton.ac.uk</a:t>
            </a:r>
          </a:p>
          <a:p>
            <a:pPr lvl="0"/>
            <a:r>
              <a:rPr lang="en-US" dirty="0"/>
              <a:t>	https://blackstarstories.com/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03366"/>
            <a:ext cx="1788034" cy="38933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63688" y="2700209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spc="-150" baseline="0" dirty="0">
                <a:solidFill>
                  <a:schemeClr val="bg1"/>
                </a:solidFill>
              </a:rPr>
              <a:t>Questions</a:t>
            </a:r>
            <a:endParaRPr lang="en-GB" sz="3200" b="1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5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544" y="1844824"/>
            <a:ext cx="8135937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07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0" r:id="rId2"/>
    <p:sldLayoutId id="2147483706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244408" y="6400134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67544" y="1844824"/>
            <a:ext cx="8147248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03366"/>
            <a:ext cx="1792436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13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Exiled to Home	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752278" y="3122671"/>
            <a:ext cx="6840760" cy="864096"/>
          </a:xfrm>
        </p:spPr>
        <p:txBody>
          <a:bodyPr/>
          <a:lstStyle/>
          <a:p>
            <a:r>
              <a:rPr lang="en-GB" sz="2400" b="1" dirty="0"/>
              <a:t>Reintegration of Ex-colonials from Ghana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1916088" y="4780937"/>
            <a:ext cx="6400328" cy="597141"/>
          </a:xfrm>
        </p:spPr>
        <p:txBody>
          <a:bodyPr/>
          <a:lstStyle/>
          <a:p>
            <a:r>
              <a:rPr lang="en-GB" sz="1800" dirty="0"/>
              <a:t>Bridget Blankley   </a:t>
            </a:r>
          </a:p>
          <a:p>
            <a:r>
              <a:rPr lang="en-GB" sz="1800" dirty="0"/>
              <a:t>                         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089256B0-CD09-4890-AEA8-91409D0B70DC}"/>
              </a:ext>
            </a:extLst>
          </p:cNvPr>
          <p:cNvSpPr txBox="1">
            <a:spLocks/>
          </p:cNvSpPr>
          <p:nvPr/>
        </p:nvSpPr>
        <p:spPr>
          <a:xfrm>
            <a:off x="1916088" y="4301480"/>
            <a:ext cx="2303462" cy="35939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26</a:t>
            </a:r>
            <a:r>
              <a:rPr lang="en-GB" sz="1800" baseline="30000" dirty="0"/>
              <a:t>th</a:t>
            </a:r>
            <a:r>
              <a:rPr lang="en-GB" sz="1800" dirty="0"/>
              <a:t> July 2018</a:t>
            </a:r>
          </a:p>
        </p:txBody>
      </p:sp>
    </p:spTree>
    <p:extLst>
      <p:ext uri="{BB962C8B-B14F-4D97-AF65-F5344CB8AC3E}">
        <p14:creationId xmlns:p14="http://schemas.microsoft.com/office/powerpoint/2010/main" val="410967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BF7DF167-56B4-46CC-AA7A-AAA731E11B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" b="1312"/>
          <a:stretch>
            <a:fillRect/>
          </a:stretch>
        </p:blipFill>
        <p:spPr>
          <a:xfrm>
            <a:off x="0" y="0"/>
            <a:ext cx="2594601" cy="685800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BDA915D-65D7-406B-9C37-66B6F51DC645}"/>
              </a:ext>
            </a:extLst>
          </p:cNvPr>
          <p:cNvSpPr txBox="1">
            <a:spLocks/>
          </p:cNvSpPr>
          <p:nvPr/>
        </p:nvSpPr>
        <p:spPr>
          <a:xfrm>
            <a:off x="2594601" y="1988840"/>
            <a:ext cx="6460815" cy="42408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Background research for Short Story Collection</a:t>
            </a:r>
          </a:p>
          <a:p>
            <a:pPr marL="457200" lvl="1" indent="0">
              <a:buNone/>
            </a:pPr>
            <a:r>
              <a:rPr lang="en-US" b="1" i="1" dirty="0"/>
              <a:t>               When The Black Star Rises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Independence day 6 Mar 1957</a:t>
            </a:r>
          </a:p>
          <a:p>
            <a:r>
              <a:rPr lang="en-US" dirty="0"/>
              <a:t>Oral histories from witnesses</a:t>
            </a:r>
          </a:p>
          <a:p>
            <a:r>
              <a:rPr lang="en-US" dirty="0"/>
              <a:t>About 5000 Europeans lived in The Gold Coast</a:t>
            </a:r>
          </a:p>
          <a:p>
            <a:r>
              <a:rPr lang="en-US" dirty="0"/>
              <a:t>75% were men</a:t>
            </a:r>
          </a:p>
          <a:p>
            <a:r>
              <a:rPr lang="en-US" dirty="0"/>
              <a:t>Less than 250 were children </a:t>
            </a:r>
          </a:p>
          <a:p>
            <a:pPr lvl="1"/>
            <a:r>
              <a:rPr lang="en-US" dirty="0"/>
              <a:t>Almost all were schooled in Europe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3057CA-2DF1-4DE2-A6BB-0BA8133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01" y="743771"/>
            <a:ext cx="6275040" cy="936104"/>
          </a:xfrm>
        </p:spPr>
        <p:txBody>
          <a:bodyPr/>
          <a:lstStyle/>
          <a:p>
            <a:pPr algn="ctr"/>
            <a:r>
              <a:rPr lang="en-US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16826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BDA915D-65D7-406B-9C37-66B6F51DC645}"/>
              </a:ext>
            </a:extLst>
          </p:cNvPr>
          <p:cNvSpPr txBox="1">
            <a:spLocks/>
          </p:cNvSpPr>
          <p:nvPr/>
        </p:nvSpPr>
        <p:spPr>
          <a:xfrm>
            <a:off x="2915816" y="2451619"/>
            <a:ext cx="6460815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Almost all interviewees prepared to leave</a:t>
            </a:r>
            <a:endParaRPr lang="en-US" b="1" i="1" dirty="0"/>
          </a:p>
          <a:p>
            <a:r>
              <a:rPr lang="en-US" dirty="0"/>
              <a:t>Fear based on rumors and comparisons</a:t>
            </a:r>
          </a:p>
          <a:p>
            <a:r>
              <a:rPr lang="en-US" dirty="0"/>
              <a:t>Families sent home</a:t>
            </a:r>
          </a:p>
          <a:p>
            <a:r>
              <a:rPr lang="en-US" dirty="0"/>
              <a:t>Loss of employment</a:t>
            </a:r>
          </a:p>
          <a:p>
            <a:r>
              <a:rPr lang="en-US" dirty="0"/>
              <a:t>Loss of status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3057CA-2DF1-4DE2-A6BB-0BA8133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01" y="743771"/>
            <a:ext cx="6275040" cy="936104"/>
          </a:xfrm>
        </p:spPr>
        <p:txBody>
          <a:bodyPr/>
          <a:lstStyle/>
          <a:p>
            <a:pPr algn="ctr"/>
            <a:r>
              <a:rPr lang="en-US" dirty="0"/>
              <a:t>Going Home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60616-3FF9-43E5-B5C5-8717AC027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94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7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BDA915D-65D7-406B-9C37-66B6F51DC645}"/>
              </a:ext>
            </a:extLst>
          </p:cNvPr>
          <p:cNvSpPr txBox="1">
            <a:spLocks/>
          </p:cNvSpPr>
          <p:nvPr/>
        </p:nvSpPr>
        <p:spPr>
          <a:xfrm>
            <a:off x="2915816" y="2132856"/>
            <a:ext cx="6460815" cy="28083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Military</a:t>
            </a:r>
          </a:p>
          <a:p>
            <a:r>
              <a:rPr lang="en-US" dirty="0"/>
              <a:t>Transnational Employees</a:t>
            </a:r>
          </a:p>
          <a:p>
            <a:r>
              <a:rPr lang="en-US" dirty="0"/>
              <a:t>NGO Staff</a:t>
            </a:r>
          </a:p>
          <a:p>
            <a:r>
              <a:rPr lang="en-US" dirty="0"/>
              <a:t>Overall least successful at reintegration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3057CA-2DF1-4DE2-A6BB-0BA8133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01" y="743771"/>
            <a:ext cx="6275040" cy="936104"/>
          </a:xfrm>
        </p:spPr>
        <p:txBody>
          <a:bodyPr/>
          <a:lstStyle/>
          <a:p>
            <a:pPr algn="ctr"/>
            <a:r>
              <a:rPr lang="en-US" dirty="0"/>
              <a:t>Moving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CF715C-88F8-4829-AAE5-E3C3E62156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" y="4802"/>
            <a:ext cx="2576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75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BDA915D-65D7-406B-9C37-66B6F51DC645}"/>
              </a:ext>
            </a:extLst>
          </p:cNvPr>
          <p:cNvSpPr txBox="1">
            <a:spLocks/>
          </p:cNvSpPr>
          <p:nvPr/>
        </p:nvSpPr>
        <p:spPr>
          <a:xfrm>
            <a:off x="2710168" y="2708920"/>
            <a:ext cx="6460815" cy="21602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Incomplete contracts</a:t>
            </a:r>
          </a:p>
          <a:p>
            <a:r>
              <a:rPr lang="en-US" dirty="0"/>
              <a:t>Non-government employees</a:t>
            </a:r>
          </a:p>
          <a:p>
            <a:r>
              <a:rPr lang="en-US" dirty="0"/>
              <a:t>New contracts with new government</a:t>
            </a:r>
          </a:p>
          <a:p>
            <a:r>
              <a:rPr lang="en-US" dirty="0"/>
              <a:t>Missionaries who thought it their duty to stay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3057CA-2DF1-4DE2-A6BB-0BA8133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01" y="743771"/>
            <a:ext cx="6275040" cy="936104"/>
          </a:xfrm>
        </p:spPr>
        <p:txBody>
          <a:bodyPr/>
          <a:lstStyle/>
          <a:p>
            <a:pPr algn="ctr"/>
            <a:r>
              <a:rPr lang="en-US" dirty="0"/>
              <a:t>Staying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4EE67-849C-4582-B5B0-53BF160DB3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0"/>
          <a:stretch/>
        </p:blipFill>
        <p:spPr>
          <a:xfrm>
            <a:off x="1" y="0"/>
            <a:ext cx="2594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1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BDA915D-65D7-406B-9C37-66B6F51DC645}"/>
              </a:ext>
            </a:extLst>
          </p:cNvPr>
          <p:cNvSpPr txBox="1">
            <a:spLocks/>
          </p:cNvSpPr>
          <p:nvPr/>
        </p:nvSpPr>
        <p:spPr>
          <a:xfrm>
            <a:off x="2843808" y="2636912"/>
            <a:ext cx="6460815" cy="25202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Changing schools harder than changing countries</a:t>
            </a:r>
          </a:p>
          <a:p>
            <a:r>
              <a:rPr lang="en-US" dirty="0"/>
              <a:t>Non working wives lost social circle</a:t>
            </a:r>
          </a:p>
          <a:p>
            <a:r>
              <a:rPr lang="en-US" dirty="0"/>
              <a:t>Children settled quickly</a:t>
            </a:r>
          </a:p>
          <a:p>
            <a:r>
              <a:rPr lang="en-US" dirty="0"/>
              <a:t>Wives did not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3057CA-2DF1-4DE2-A6BB-0BA8133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01" y="743771"/>
            <a:ext cx="6275040" cy="936104"/>
          </a:xfrm>
        </p:spPr>
        <p:txBody>
          <a:bodyPr/>
          <a:lstStyle/>
          <a:p>
            <a:pPr algn="ctr"/>
            <a:r>
              <a:rPr lang="en-US" dirty="0"/>
              <a:t>Families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9DCFF-0B64-4678-AE94-BD5502DE2C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8"/>
            <a:ext cx="2650959" cy="68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4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BDA915D-65D7-406B-9C37-66B6F51DC645}"/>
              </a:ext>
            </a:extLst>
          </p:cNvPr>
          <p:cNvSpPr txBox="1">
            <a:spLocks/>
          </p:cNvSpPr>
          <p:nvPr/>
        </p:nvSpPr>
        <p:spPr>
          <a:xfrm>
            <a:off x="2594601" y="1988840"/>
            <a:ext cx="6460815" cy="42408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Successful reintegration depended on long term view of working in Africa</a:t>
            </a:r>
          </a:p>
          <a:p>
            <a:r>
              <a:rPr lang="en-US" dirty="0"/>
              <a:t>Employment in Europe was stratified and formal</a:t>
            </a:r>
          </a:p>
          <a:p>
            <a:r>
              <a:rPr lang="en-US" dirty="0"/>
              <a:t>The military and colonial officers found reintegration hardest</a:t>
            </a:r>
          </a:p>
          <a:p>
            <a:r>
              <a:rPr lang="en-US" dirty="0"/>
              <a:t>Social Circles networking was key to </a:t>
            </a:r>
            <a:r>
              <a:rPr lang="en-US" dirty="0" err="1"/>
              <a:t>restelment</a:t>
            </a:r>
            <a:endParaRPr lang="en-US" dirty="0"/>
          </a:p>
          <a:p>
            <a:r>
              <a:rPr lang="en-US" dirty="0"/>
              <a:t>Most expatriates felt they could not talk about their experiences in Ghana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3057CA-2DF1-4DE2-A6BB-0BA8133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01" y="743771"/>
            <a:ext cx="6275040" cy="936104"/>
          </a:xfrm>
        </p:spPr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B5B600-B515-423B-AE0A-F5D4791951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72"/>
            <a:ext cx="25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8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0FF18A-7726-44FE-A218-060E49620AF5}"/>
              </a:ext>
            </a:extLst>
          </p:cNvPr>
          <p:cNvSpPr txBox="1"/>
          <p:nvPr/>
        </p:nvSpPr>
        <p:spPr>
          <a:xfrm>
            <a:off x="1691680" y="3573016"/>
            <a:ext cx="51125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Contacts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	bab1n15@soton.ac.uk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	https://BlackStarStories.com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35744132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Logo Slide">
  <a:themeElements>
    <a:clrScheme name="Rich Black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Custom 1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Presentation_Template.potx" id="{3F1C382B-1DEF-410A-A027-F45CA85A49A9}" vid="{4206CA47-F790-4363-B660-5A882E7707F7}"/>
    </a:ext>
  </a:extLst>
</a:theme>
</file>

<file path=ppt/theme/theme2.xml><?xml version="1.0" encoding="utf-8"?>
<a:theme xmlns:a="http://schemas.openxmlformats.org/drawingml/2006/main" name="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Presentation_Template.potx" id="{3F1C382B-1DEF-410A-A027-F45CA85A49A9}" vid="{2D513B29-4688-4C3B-808C-2D7FC1C46FB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Marine3_UoS_Powerpoint_template</Template>
  <TotalTime>2414</TotalTime>
  <Words>177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Lucida Sans</vt:lpstr>
      <vt:lpstr>Title Logo Slide</vt:lpstr>
      <vt:lpstr>Title and content</vt:lpstr>
      <vt:lpstr>PowerPoint Presentation</vt:lpstr>
      <vt:lpstr>Exiled to Home </vt:lpstr>
      <vt:lpstr>Context</vt:lpstr>
      <vt:lpstr>Going Home</vt:lpstr>
      <vt:lpstr>Moving</vt:lpstr>
      <vt:lpstr>Staying</vt:lpstr>
      <vt:lpstr>Families</vt:lpstr>
      <vt:lpstr>Summary</vt:lpstr>
      <vt:lpstr>PowerPoint Presentation</vt:lpstr>
    </vt:vector>
  </TitlesOfParts>
  <Company>University of Southampton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GUIDANCE</dc:title>
  <dc:creator>bridget blankley</dc:creator>
  <cp:lastModifiedBy>bridget blankley</cp:lastModifiedBy>
  <cp:revision>40</cp:revision>
  <dcterms:created xsi:type="dcterms:W3CDTF">2018-07-11T14:25:50Z</dcterms:created>
  <dcterms:modified xsi:type="dcterms:W3CDTF">2018-07-25T13:12:28Z</dcterms:modified>
</cp:coreProperties>
</file>